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5" r:id="rId4"/>
    <p:sldId id="267" r:id="rId5"/>
    <p:sldId id="268" r:id="rId6"/>
    <p:sldId id="270" r:id="rId7"/>
    <p:sldId id="271" r:id="rId8"/>
    <p:sldId id="272" r:id="rId9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212B-7057-4E87-82D8-C1C875CDED75}" type="datetimeFigureOut">
              <a:rPr lang="fr-FR" smtClean="0"/>
              <a:t>19/05/2019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73B3-5BC6-493E-A428-D74B57AEF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6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212B-7057-4E87-82D8-C1C875CDED75}" type="datetimeFigureOut">
              <a:rPr lang="fr-FR" smtClean="0"/>
              <a:t>19/05/2019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73B3-5BC6-493E-A428-D74B57AEF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77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212B-7057-4E87-82D8-C1C875CDED75}" type="datetimeFigureOut">
              <a:rPr lang="fr-FR" smtClean="0"/>
              <a:t>19/05/2019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73B3-5BC6-493E-A428-D74B57AEF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64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212B-7057-4E87-82D8-C1C875CDED75}" type="datetimeFigureOut">
              <a:rPr lang="fr-FR" smtClean="0"/>
              <a:t>19/05/2019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73B3-5BC6-493E-A428-D74B57AEF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95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212B-7057-4E87-82D8-C1C875CDED75}" type="datetimeFigureOut">
              <a:rPr lang="fr-FR" smtClean="0"/>
              <a:t>19/05/2019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73B3-5BC6-493E-A428-D74B57AEF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29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212B-7057-4E87-82D8-C1C875CDED75}" type="datetimeFigureOut">
              <a:rPr lang="fr-FR" smtClean="0"/>
              <a:t>19/05/2019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73B3-5BC6-493E-A428-D74B57AEF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39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212B-7057-4E87-82D8-C1C875CDED75}" type="datetimeFigureOut">
              <a:rPr lang="fr-FR" smtClean="0"/>
              <a:t>19/05/2019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73B3-5BC6-493E-A428-D74B57AEF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41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212B-7057-4E87-82D8-C1C875CDED75}" type="datetimeFigureOut">
              <a:rPr lang="fr-FR" smtClean="0"/>
              <a:t>19/05/2019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73B3-5BC6-493E-A428-D74B57AEF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30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212B-7057-4E87-82D8-C1C875CDED75}" type="datetimeFigureOut">
              <a:rPr lang="fr-FR" smtClean="0"/>
              <a:t>19/05/2019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73B3-5BC6-493E-A428-D74B57AEF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7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212B-7057-4E87-82D8-C1C875CDED75}" type="datetimeFigureOut">
              <a:rPr lang="fr-FR" smtClean="0"/>
              <a:t>19/05/2019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73B3-5BC6-493E-A428-D74B57AEF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3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212B-7057-4E87-82D8-C1C875CDED75}" type="datetimeFigureOut">
              <a:rPr lang="fr-FR" smtClean="0"/>
              <a:t>19/05/2019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73B3-5BC6-493E-A428-D74B57AEF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60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3212B-7057-4E87-82D8-C1C875CDED75}" type="datetimeFigureOut">
              <a:rPr lang="fr-FR" smtClean="0"/>
              <a:t>19/05/2019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73B3-5BC6-493E-A428-D74B57AEF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854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516_1131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2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516_1230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4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516_1331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5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516_1350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5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516_1449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5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516_1513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1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516_1545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516_1545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094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DHAVERNAS Marie-Liesse</dc:creator>
  <cp:lastModifiedBy>DHAVERNAS Marie-Liesse</cp:lastModifiedBy>
  <cp:revision>1</cp:revision>
  <dcterms:created xsi:type="dcterms:W3CDTF">2019-05-19T12:42:23Z</dcterms:created>
  <dcterms:modified xsi:type="dcterms:W3CDTF">2019-05-19T12:43:00Z</dcterms:modified>
</cp:coreProperties>
</file>